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330" r:id="rId6"/>
    <p:sldId id="420" r:id="rId7"/>
    <p:sldId id="292" r:id="rId8"/>
    <p:sldId id="360" r:id="rId9"/>
    <p:sldId id="393" r:id="rId10"/>
    <p:sldId id="394" r:id="rId11"/>
    <p:sldId id="395" r:id="rId12"/>
    <p:sldId id="421" r:id="rId13"/>
    <p:sldId id="398" r:id="rId14"/>
    <p:sldId id="396" r:id="rId15"/>
    <p:sldId id="422" r:id="rId16"/>
    <p:sldId id="397" r:id="rId17"/>
    <p:sldId id="401" r:id="rId18"/>
    <p:sldId id="400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23" r:id="rId27"/>
    <p:sldId id="409" r:id="rId28"/>
    <p:sldId id="424" r:id="rId29"/>
    <p:sldId id="418" r:id="rId30"/>
    <p:sldId id="411" r:id="rId31"/>
    <p:sldId id="412" r:id="rId32"/>
    <p:sldId id="416" r:id="rId33"/>
    <p:sldId id="417" r:id="rId34"/>
    <p:sldId id="414" r:id="rId35"/>
    <p:sldId id="31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FFFFFF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87659" autoAdjust="0"/>
  </p:normalViewPr>
  <p:slideViewPr>
    <p:cSldViewPr snapToGrid="0" showGuides="1">
      <p:cViewPr>
        <p:scale>
          <a:sx n="80" d="100"/>
          <a:sy n="80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90" y="-11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6F462-38CD-4B9C-80FA-B9CDA01F81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9375A-FDB9-429C-8E5A-7BFAD5612B18}">
      <dgm:prSet phldrT="[Text]" custT="1"/>
      <dgm:spPr/>
      <dgm:t>
        <a:bodyPr/>
        <a:lstStyle/>
        <a:p>
          <a:pPr algn="ctr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Association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AAD3F-664C-40C2-AF54-47AD7159F3C7}" type="parTrans" cxnId="{668E1302-ABD2-4195-A632-1AF736EC8922}">
      <dgm:prSet/>
      <dgm:spPr/>
      <dgm:t>
        <a:bodyPr/>
        <a:lstStyle/>
        <a:p>
          <a:pPr algn="l"/>
          <a:endParaRPr lang="en-US"/>
        </a:p>
      </dgm:t>
    </dgm:pt>
    <dgm:pt modelId="{C0F58A27-07E6-4AB4-A5F9-DA3E57EC48E2}" type="sibTrans" cxnId="{668E1302-ABD2-4195-A632-1AF736EC8922}">
      <dgm:prSet/>
      <dgm:spPr/>
      <dgm:t>
        <a:bodyPr/>
        <a:lstStyle/>
        <a:p>
          <a:pPr algn="l"/>
          <a:endParaRPr lang="en-US"/>
        </a:p>
      </dgm:t>
    </dgm:pt>
    <dgm:pt modelId="{F66C45F8-B7E3-46D1-8B94-51221C932C40}">
      <dgm:prSet phldrT="[Text]" custT="1"/>
      <dgm:spPr/>
      <dgm:t>
        <a:bodyPr/>
        <a:lstStyle/>
        <a:p>
          <a:pPr algn="l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Generalization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8EAAD-A769-46AC-BECD-30D28F7500B4}" type="parTrans" cxnId="{46CDD23E-76A9-414F-9A28-243CFF629C1A}">
      <dgm:prSet/>
      <dgm:spPr/>
      <dgm:t>
        <a:bodyPr/>
        <a:lstStyle/>
        <a:p>
          <a:pPr algn="l"/>
          <a:endParaRPr lang="en-US"/>
        </a:p>
      </dgm:t>
    </dgm:pt>
    <dgm:pt modelId="{2B50D454-BB4A-44C4-8AD4-17619324DC38}" type="sibTrans" cxnId="{46CDD23E-76A9-414F-9A28-243CFF629C1A}">
      <dgm:prSet/>
      <dgm:spPr/>
      <dgm:t>
        <a:bodyPr/>
        <a:lstStyle/>
        <a:p>
          <a:pPr algn="l"/>
          <a:endParaRPr lang="en-US"/>
        </a:p>
      </dgm:t>
    </dgm:pt>
    <dgm:pt modelId="{5966DE67-E3F4-494D-B99A-16313E68BA07}">
      <dgm:prSet phldrT="[Text]" custT="1"/>
      <dgm:spPr/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Relationships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15CA6-B6B0-40CA-BEC7-96BFD9B6920D}" type="sibTrans" cxnId="{7C033502-7A9A-49DD-A283-DA1234CFB330}">
      <dgm:prSet/>
      <dgm:spPr/>
      <dgm:t>
        <a:bodyPr/>
        <a:lstStyle/>
        <a:p>
          <a:pPr algn="l"/>
          <a:endParaRPr lang="en-US"/>
        </a:p>
      </dgm:t>
    </dgm:pt>
    <dgm:pt modelId="{4968751A-C489-4730-8E51-FF88641279EC}" type="parTrans" cxnId="{7C033502-7A9A-49DD-A283-DA1234CFB330}">
      <dgm:prSet/>
      <dgm:spPr/>
      <dgm:t>
        <a:bodyPr/>
        <a:lstStyle/>
        <a:p>
          <a:pPr algn="l"/>
          <a:endParaRPr lang="en-US"/>
        </a:p>
      </dgm:t>
    </dgm:pt>
    <dgm:pt modelId="{B05DC11E-BAE6-4A0C-9FDB-7033513A04B2}">
      <dgm:prSet custT="1"/>
      <dgm:spPr/>
      <dgm:t>
        <a:bodyPr/>
        <a:lstStyle/>
        <a:p>
          <a:pPr algn="ctr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Aggregation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B1387-1553-46D5-8310-0936237B3B37}" type="parTrans" cxnId="{FAB92A18-18D5-4F49-871F-CFD1E9D80A76}">
      <dgm:prSet/>
      <dgm:spPr/>
      <dgm:t>
        <a:bodyPr/>
        <a:lstStyle/>
        <a:p>
          <a:pPr algn="l"/>
          <a:endParaRPr lang="en-US"/>
        </a:p>
      </dgm:t>
    </dgm:pt>
    <dgm:pt modelId="{74CBC10D-6E1F-4F91-9321-4300CD61A6F6}" type="sibTrans" cxnId="{FAB92A18-18D5-4F49-871F-CFD1E9D80A76}">
      <dgm:prSet/>
      <dgm:spPr/>
      <dgm:t>
        <a:bodyPr/>
        <a:lstStyle/>
        <a:p>
          <a:pPr algn="l"/>
          <a:endParaRPr lang="en-US"/>
        </a:p>
      </dgm:t>
    </dgm:pt>
    <dgm:pt modelId="{848748C3-E06A-4859-B093-55D7972807F1}">
      <dgm:prSet custT="1"/>
      <dgm:spPr/>
      <dgm:t>
        <a:bodyPr/>
        <a:lstStyle/>
        <a:p>
          <a:pPr algn="ctr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Composition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7A0B4-BAAC-4A69-94D8-D307A8A31037}" type="parTrans" cxnId="{602FB994-142F-4877-9686-329C4B435EBD}">
      <dgm:prSet/>
      <dgm:spPr/>
      <dgm:t>
        <a:bodyPr/>
        <a:lstStyle/>
        <a:p>
          <a:pPr algn="l"/>
          <a:endParaRPr lang="en-US"/>
        </a:p>
      </dgm:t>
    </dgm:pt>
    <dgm:pt modelId="{5389F966-4F82-496A-BB1D-F56D2C7603FA}" type="sibTrans" cxnId="{602FB994-142F-4877-9686-329C4B435EBD}">
      <dgm:prSet/>
      <dgm:spPr/>
      <dgm:t>
        <a:bodyPr/>
        <a:lstStyle/>
        <a:p>
          <a:pPr algn="l"/>
          <a:endParaRPr lang="en-US"/>
        </a:p>
      </dgm:t>
    </dgm:pt>
    <dgm:pt modelId="{33D86062-1055-4147-B86F-BCE9CF069A69}" type="pres">
      <dgm:prSet presAssocID="{BF26F462-38CD-4B9C-80FA-B9CDA01F81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6D060-95B7-4B7E-A816-F6D9448ABA3C}" type="pres">
      <dgm:prSet presAssocID="{5966DE67-E3F4-494D-B99A-16313E68BA07}" presName="hierRoot1" presStyleCnt="0">
        <dgm:presLayoutVars>
          <dgm:hierBranch val="init"/>
        </dgm:presLayoutVars>
      </dgm:prSet>
      <dgm:spPr/>
    </dgm:pt>
    <dgm:pt modelId="{10DEE50F-E8A7-482E-A900-AC8C13C2C757}" type="pres">
      <dgm:prSet presAssocID="{5966DE67-E3F4-494D-B99A-16313E68BA07}" presName="rootComposite1" presStyleCnt="0"/>
      <dgm:spPr/>
    </dgm:pt>
    <dgm:pt modelId="{B782AEAA-BA27-4E66-91F2-37DA559D52E9}" type="pres">
      <dgm:prSet presAssocID="{5966DE67-E3F4-494D-B99A-16313E68BA07}" presName="rootText1" presStyleLbl="node0" presStyleIdx="0" presStyleCnt="1" custScaleX="178023" custLinFactY="-33914" custLinFactNeighborX="957" custLinFactNeighborY="-100000">
        <dgm:presLayoutVars>
          <dgm:chPref val="3"/>
        </dgm:presLayoutVars>
      </dgm:prSet>
      <dgm:spPr/>
    </dgm:pt>
    <dgm:pt modelId="{E8759DAD-46D4-429D-8AD2-45EFB2C4EAEF}" type="pres">
      <dgm:prSet presAssocID="{5966DE67-E3F4-494D-B99A-16313E68BA07}" presName="rootConnector1" presStyleLbl="node1" presStyleIdx="0" presStyleCnt="0"/>
      <dgm:spPr/>
    </dgm:pt>
    <dgm:pt modelId="{E53042C6-FCCF-4B90-82D1-126A30A474BC}" type="pres">
      <dgm:prSet presAssocID="{5966DE67-E3F4-494D-B99A-16313E68BA07}" presName="hierChild2" presStyleCnt="0"/>
      <dgm:spPr/>
    </dgm:pt>
    <dgm:pt modelId="{5405A6B8-5491-4D56-B008-4BB1EFC94D4C}" type="pres">
      <dgm:prSet presAssocID="{E1AAAD3F-664C-40C2-AF54-47AD7159F3C7}" presName="Name37" presStyleLbl="parChTrans1D2" presStyleIdx="0" presStyleCnt="4"/>
      <dgm:spPr/>
    </dgm:pt>
    <dgm:pt modelId="{FF5D0068-D199-4088-A90F-93C0F116FA04}" type="pres">
      <dgm:prSet presAssocID="{EC69375A-FDB9-429C-8E5A-7BFAD5612B18}" presName="hierRoot2" presStyleCnt="0">
        <dgm:presLayoutVars>
          <dgm:hierBranch val="init"/>
        </dgm:presLayoutVars>
      </dgm:prSet>
      <dgm:spPr/>
    </dgm:pt>
    <dgm:pt modelId="{C69DFDBA-2103-4294-92D2-1524D0F92ECC}" type="pres">
      <dgm:prSet presAssocID="{EC69375A-FDB9-429C-8E5A-7BFAD5612B18}" presName="rootComposite" presStyleCnt="0"/>
      <dgm:spPr/>
    </dgm:pt>
    <dgm:pt modelId="{1516E5F2-DD19-4F5A-885D-5EE761373628}" type="pres">
      <dgm:prSet presAssocID="{EC69375A-FDB9-429C-8E5A-7BFAD5612B18}" presName="rootText" presStyleLbl="node2" presStyleIdx="0" presStyleCnt="4" custScaleX="117042" custScaleY="109702">
        <dgm:presLayoutVars>
          <dgm:chPref val="3"/>
        </dgm:presLayoutVars>
      </dgm:prSet>
      <dgm:spPr/>
    </dgm:pt>
    <dgm:pt modelId="{F6C56987-F8FA-401D-A41C-EC33D1D2689F}" type="pres">
      <dgm:prSet presAssocID="{EC69375A-FDB9-429C-8E5A-7BFAD5612B18}" presName="rootConnector" presStyleLbl="node2" presStyleIdx="0" presStyleCnt="4"/>
      <dgm:spPr/>
    </dgm:pt>
    <dgm:pt modelId="{7B4A2DF6-D1FC-40E2-BF35-C1817220DA20}" type="pres">
      <dgm:prSet presAssocID="{EC69375A-FDB9-429C-8E5A-7BFAD5612B18}" presName="hierChild4" presStyleCnt="0"/>
      <dgm:spPr/>
    </dgm:pt>
    <dgm:pt modelId="{9EA2CBA5-2FD4-4F3A-914D-E3F22DEF1EC4}" type="pres">
      <dgm:prSet presAssocID="{EC69375A-FDB9-429C-8E5A-7BFAD5612B18}" presName="hierChild5" presStyleCnt="0"/>
      <dgm:spPr/>
    </dgm:pt>
    <dgm:pt modelId="{3A0C48AD-3E12-4199-AAC6-9CB05191C9DC}" type="pres">
      <dgm:prSet presAssocID="{DCC8EAAD-A769-46AC-BECD-30D28F7500B4}" presName="Name37" presStyleLbl="parChTrans1D2" presStyleIdx="1" presStyleCnt="4"/>
      <dgm:spPr/>
    </dgm:pt>
    <dgm:pt modelId="{D210E0A1-DD3B-41E0-997C-061595CDD545}" type="pres">
      <dgm:prSet presAssocID="{F66C45F8-B7E3-46D1-8B94-51221C932C40}" presName="hierRoot2" presStyleCnt="0">
        <dgm:presLayoutVars>
          <dgm:hierBranch val="init"/>
        </dgm:presLayoutVars>
      </dgm:prSet>
      <dgm:spPr/>
    </dgm:pt>
    <dgm:pt modelId="{556D1331-D023-40EF-8A31-7848172CEE16}" type="pres">
      <dgm:prSet presAssocID="{F66C45F8-B7E3-46D1-8B94-51221C932C40}" presName="rootComposite" presStyleCnt="0"/>
      <dgm:spPr/>
    </dgm:pt>
    <dgm:pt modelId="{0AD06009-744F-4B56-93AC-40002B9C0100}" type="pres">
      <dgm:prSet presAssocID="{F66C45F8-B7E3-46D1-8B94-51221C932C40}" presName="rootText" presStyleLbl="node2" presStyleIdx="1" presStyleCnt="4" custScaleX="142837" custScaleY="109702">
        <dgm:presLayoutVars>
          <dgm:chPref val="3"/>
        </dgm:presLayoutVars>
      </dgm:prSet>
      <dgm:spPr/>
    </dgm:pt>
    <dgm:pt modelId="{BE99DB73-7F8C-4BE1-A19D-BC3354831081}" type="pres">
      <dgm:prSet presAssocID="{F66C45F8-B7E3-46D1-8B94-51221C932C40}" presName="rootConnector" presStyleLbl="node2" presStyleIdx="1" presStyleCnt="4"/>
      <dgm:spPr/>
    </dgm:pt>
    <dgm:pt modelId="{32BAA660-18C2-459A-88F3-CCF04AA9B04D}" type="pres">
      <dgm:prSet presAssocID="{F66C45F8-B7E3-46D1-8B94-51221C932C40}" presName="hierChild4" presStyleCnt="0"/>
      <dgm:spPr/>
    </dgm:pt>
    <dgm:pt modelId="{C3A3963A-C08B-4B4E-B31C-05891E5C626B}" type="pres">
      <dgm:prSet presAssocID="{F66C45F8-B7E3-46D1-8B94-51221C932C40}" presName="hierChild5" presStyleCnt="0"/>
      <dgm:spPr/>
    </dgm:pt>
    <dgm:pt modelId="{2F3F3378-2255-482C-A479-415FAC367158}" type="pres">
      <dgm:prSet presAssocID="{BA1B1387-1553-46D5-8310-0936237B3B37}" presName="Name37" presStyleLbl="parChTrans1D2" presStyleIdx="2" presStyleCnt="4"/>
      <dgm:spPr/>
    </dgm:pt>
    <dgm:pt modelId="{66194CD3-257D-411D-9A8F-28183B619293}" type="pres">
      <dgm:prSet presAssocID="{B05DC11E-BAE6-4A0C-9FDB-7033513A04B2}" presName="hierRoot2" presStyleCnt="0">
        <dgm:presLayoutVars>
          <dgm:hierBranch val="init"/>
        </dgm:presLayoutVars>
      </dgm:prSet>
      <dgm:spPr/>
    </dgm:pt>
    <dgm:pt modelId="{133604EA-F264-46D8-8217-4E48B7ABAEC2}" type="pres">
      <dgm:prSet presAssocID="{B05DC11E-BAE6-4A0C-9FDB-7033513A04B2}" presName="rootComposite" presStyleCnt="0"/>
      <dgm:spPr/>
    </dgm:pt>
    <dgm:pt modelId="{9373AC34-28A9-4D88-8AD0-8B8282EB3325}" type="pres">
      <dgm:prSet presAssocID="{B05DC11E-BAE6-4A0C-9FDB-7033513A04B2}" presName="rootText" presStyleLbl="node2" presStyleIdx="2" presStyleCnt="4" custScaleX="124610" custScaleY="109702">
        <dgm:presLayoutVars>
          <dgm:chPref val="3"/>
        </dgm:presLayoutVars>
      </dgm:prSet>
      <dgm:spPr/>
    </dgm:pt>
    <dgm:pt modelId="{285541ED-463A-4EFD-B3E7-22721A80FD5D}" type="pres">
      <dgm:prSet presAssocID="{B05DC11E-BAE6-4A0C-9FDB-7033513A04B2}" presName="rootConnector" presStyleLbl="node2" presStyleIdx="2" presStyleCnt="4"/>
      <dgm:spPr/>
    </dgm:pt>
    <dgm:pt modelId="{FC67FD49-4BF9-400F-A3AB-61577E8E6763}" type="pres">
      <dgm:prSet presAssocID="{B05DC11E-BAE6-4A0C-9FDB-7033513A04B2}" presName="hierChild4" presStyleCnt="0"/>
      <dgm:spPr/>
    </dgm:pt>
    <dgm:pt modelId="{D6FB5D57-EAE6-4BFE-BE37-6352A2B1F5AF}" type="pres">
      <dgm:prSet presAssocID="{B05DC11E-BAE6-4A0C-9FDB-7033513A04B2}" presName="hierChild5" presStyleCnt="0"/>
      <dgm:spPr/>
    </dgm:pt>
    <dgm:pt modelId="{288094D9-40E2-4F2A-98E1-6D6EBC5301E6}" type="pres">
      <dgm:prSet presAssocID="{B5B7A0B4-BAAC-4A69-94D8-D307A8A31037}" presName="Name37" presStyleLbl="parChTrans1D2" presStyleIdx="3" presStyleCnt="4"/>
      <dgm:spPr/>
    </dgm:pt>
    <dgm:pt modelId="{92C09A05-18EA-4173-9A93-3C02788AD28D}" type="pres">
      <dgm:prSet presAssocID="{848748C3-E06A-4859-B093-55D7972807F1}" presName="hierRoot2" presStyleCnt="0">
        <dgm:presLayoutVars>
          <dgm:hierBranch val="init"/>
        </dgm:presLayoutVars>
      </dgm:prSet>
      <dgm:spPr/>
    </dgm:pt>
    <dgm:pt modelId="{4A121132-C67F-4E86-B6D9-2659AD2ED043}" type="pres">
      <dgm:prSet presAssocID="{848748C3-E06A-4859-B093-55D7972807F1}" presName="rootComposite" presStyleCnt="0"/>
      <dgm:spPr/>
    </dgm:pt>
    <dgm:pt modelId="{16842F15-8800-47D1-977D-F51E8A7FBFF2}" type="pres">
      <dgm:prSet presAssocID="{848748C3-E06A-4859-B093-55D7972807F1}" presName="rootText" presStyleLbl="node2" presStyleIdx="3" presStyleCnt="4" custScaleX="132755" custScaleY="109702">
        <dgm:presLayoutVars>
          <dgm:chPref val="3"/>
        </dgm:presLayoutVars>
      </dgm:prSet>
      <dgm:spPr/>
    </dgm:pt>
    <dgm:pt modelId="{90B4FC77-0C40-4BA2-A648-CA5A8C38E541}" type="pres">
      <dgm:prSet presAssocID="{848748C3-E06A-4859-B093-55D7972807F1}" presName="rootConnector" presStyleLbl="node2" presStyleIdx="3" presStyleCnt="4"/>
      <dgm:spPr/>
    </dgm:pt>
    <dgm:pt modelId="{9B3AD3E5-BB4B-4E72-AB80-0BEB8C75A854}" type="pres">
      <dgm:prSet presAssocID="{848748C3-E06A-4859-B093-55D7972807F1}" presName="hierChild4" presStyleCnt="0"/>
      <dgm:spPr/>
    </dgm:pt>
    <dgm:pt modelId="{0E9F6C78-8F37-40FA-A573-12B9E622D79E}" type="pres">
      <dgm:prSet presAssocID="{848748C3-E06A-4859-B093-55D7972807F1}" presName="hierChild5" presStyleCnt="0"/>
      <dgm:spPr/>
    </dgm:pt>
    <dgm:pt modelId="{E5F9E2F0-2EB5-4DB8-96F6-CFFB7E025CC8}" type="pres">
      <dgm:prSet presAssocID="{5966DE67-E3F4-494D-B99A-16313E68BA07}" presName="hierChild3" presStyleCnt="0"/>
      <dgm:spPr/>
    </dgm:pt>
  </dgm:ptLst>
  <dgm:cxnLst>
    <dgm:cxn modelId="{668E1302-ABD2-4195-A632-1AF736EC8922}" srcId="{5966DE67-E3F4-494D-B99A-16313E68BA07}" destId="{EC69375A-FDB9-429C-8E5A-7BFAD5612B18}" srcOrd="0" destOrd="0" parTransId="{E1AAAD3F-664C-40C2-AF54-47AD7159F3C7}" sibTransId="{C0F58A27-07E6-4AB4-A5F9-DA3E57EC48E2}"/>
    <dgm:cxn modelId="{7C033502-7A9A-49DD-A283-DA1234CFB330}" srcId="{BF26F462-38CD-4B9C-80FA-B9CDA01F819E}" destId="{5966DE67-E3F4-494D-B99A-16313E68BA07}" srcOrd="0" destOrd="0" parTransId="{4968751A-C489-4730-8E51-FF88641279EC}" sibTransId="{5FD15CA6-B6B0-40CA-BEC7-96BFD9B6920D}"/>
    <dgm:cxn modelId="{6512B30A-79FB-4E72-9B0E-09DB726F80CE}" type="presOf" srcId="{848748C3-E06A-4859-B093-55D7972807F1}" destId="{90B4FC77-0C40-4BA2-A648-CA5A8C38E541}" srcOrd="1" destOrd="0" presId="urn:microsoft.com/office/officeart/2005/8/layout/orgChart1"/>
    <dgm:cxn modelId="{CF5C8A13-A7B1-4DD9-B4F0-17A6575C3B0B}" type="presOf" srcId="{E1AAAD3F-664C-40C2-AF54-47AD7159F3C7}" destId="{5405A6B8-5491-4D56-B008-4BB1EFC94D4C}" srcOrd="0" destOrd="0" presId="urn:microsoft.com/office/officeart/2005/8/layout/orgChart1"/>
    <dgm:cxn modelId="{FAB92A18-18D5-4F49-871F-CFD1E9D80A76}" srcId="{5966DE67-E3F4-494D-B99A-16313E68BA07}" destId="{B05DC11E-BAE6-4A0C-9FDB-7033513A04B2}" srcOrd="2" destOrd="0" parTransId="{BA1B1387-1553-46D5-8310-0936237B3B37}" sibTransId="{74CBC10D-6E1F-4F91-9321-4300CD61A6F6}"/>
    <dgm:cxn modelId="{53340324-5562-40D7-B128-4969E9B4F0B1}" type="presOf" srcId="{848748C3-E06A-4859-B093-55D7972807F1}" destId="{16842F15-8800-47D1-977D-F51E8A7FBFF2}" srcOrd="0" destOrd="0" presId="urn:microsoft.com/office/officeart/2005/8/layout/orgChart1"/>
    <dgm:cxn modelId="{254C5635-139F-41FB-9447-AAB34726C870}" type="presOf" srcId="{F66C45F8-B7E3-46D1-8B94-51221C932C40}" destId="{BE99DB73-7F8C-4BE1-A19D-BC3354831081}" srcOrd="1" destOrd="0" presId="urn:microsoft.com/office/officeart/2005/8/layout/orgChart1"/>
    <dgm:cxn modelId="{0119EE3D-349E-4FC1-8FBF-A8249E20421E}" type="presOf" srcId="{F66C45F8-B7E3-46D1-8B94-51221C932C40}" destId="{0AD06009-744F-4B56-93AC-40002B9C0100}" srcOrd="0" destOrd="0" presId="urn:microsoft.com/office/officeart/2005/8/layout/orgChart1"/>
    <dgm:cxn modelId="{46CDD23E-76A9-414F-9A28-243CFF629C1A}" srcId="{5966DE67-E3F4-494D-B99A-16313E68BA07}" destId="{F66C45F8-B7E3-46D1-8B94-51221C932C40}" srcOrd="1" destOrd="0" parTransId="{DCC8EAAD-A769-46AC-BECD-30D28F7500B4}" sibTransId="{2B50D454-BB4A-44C4-8AD4-17619324DC38}"/>
    <dgm:cxn modelId="{FDA4785F-83DC-4229-9F39-5569E5610270}" type="presOf" srcId="{BF26F462-38CD-4B9C-80FA-B9CDA01F819E}" destId="{33D86062-1055-4147-B86F-BCE9CF069A69}" srcOrd="0" destOrd="0" presId="urn:microsoft.com/office/officeart/2005/8/layout/orgChart1"/>
    <dgm:cxn modelId="{7D681769-CF36-47AA-93E8-C076A492CC2D}" type="presOf" srcId="{EC69375A-FDB9-429C-8E5A-7BFAD5612B18}" destId="{1516E5F2-DD19-4F5A-885D-5EE761373628}" srcOrd="0" destOrd="0" presId="urn:microsoft.com/office/officeart/2005/8/layout/orgChart1"/>
    <dgm:cxn modelId="{C979A979-3EC4-4C14-84C2-78C44C0CEE22}" type="presOf" srcId="{5966DE67-E3F4-494D-B99A-16313E68BA07}" destId="{B782AEAA-BA27-4E66-91F2-37DA559D52E9}" srcOrd="0" destOrd="0" presId="urn:microsoft.com/office/officeart/2005/8/layout/orgChart1"/>
    <dgm:cxn modelId="{30F13E7A-AA90-461C-880B-5B85437D825D}" type="presOf" srcId="{B05DC11E-BAE6-4A0C-9FDB-7033513A04B2}" destId="{285541ED-463A-4EFD-B3E7-22721A80FD5D}" srcOrd="1" destOrd="0" presId="urn:microsoft.com/office/officeart/2005/8/layout/orgChart1"/>
    <dgm:cxn modelId="{063D228F-DD32-4049-89EF-54FFF9345B0E}" type="presOf" srcId="{DCC8EAAD-A769-46AC-BECD-30D28F7500B4}" destId="{3A0C48AD-3E12-4199-AAC6-9CB05191C9DC}" srcOrd="0" destOrd="0" presId="urn:microsoft.com/office/officeart/2005/8/layout/orgChart1"/>
    <dgm:cxn modelId="{602FB994-142F-4877-9686-329C4B435EBD}" srcId="{5966DE67-E3F4-494D-B99A-16313E68BA07}" destId="{848748C3-E06A-4859-B093-55D7972807F1}" srcOrd="3" destOrd="0" parTransId="{B5B7A0B4-BAAC-4A69-94D8-D307A8A31037}" sibTransId="{5389F966-4F82-496A-BB1D-F56D2C7603FA}"/>
    <dgm:cxn modelId="{A27389B1-B6A7-4917-B5FC-A8F3692F9147}" type="presOf" srcId="{B5B7A0B4-BAAC-4A69-94D8-D307A8A31037}" destId="{288094D9-40E2-4F2A-98E1-6D6EBC5301E6}" srcOrd="0" destOrd="0" presId="urn:microsoft.com/office/officeart/2005/8/layout/orgChart1"/>
    <dgm:cxn modelId="{528E88B7-3AA2-4329-BE24-BBEB072C9FFF}" type="presOf" srcId="{5966DE67-E3F4-494D-B99A-16313E68BA07}" destId="{E8759DAD-46D4-429D-8AD2-45EFB2C4EAEF}" srcOrd="1" destOrd="0" presId="urn:microsoft.com/office/officeart/2005/8/layout/orgChart1"/>
    <dgm:cxn modelId="{FFDBEDC6-B222-4469-BBA0-C63088475680}" type="presOf" srcId="{EC69375A-FDB9-429C-8E5A-7BFAD5612B18}" destId="{F6C56987-F8FA-401D-A41C-EC33D1D2689F}" srcOrd="1" destOrd="0" presId="urn:microsoft.com/office/officeart/2005/8/layout/orgChart1"/>
    <dgm:cxn modelId="{E05FD7DE-372D-48F4-96BD-85F47E87D849}" type="presOf" srcId="{BA1B1387-1553-46D5-8310-0936237B3B37}" destId="{2F3F3378-2255-482C-A479-415FAC367158}" srcOrd="0" destOrd="0" presId="urn:microsoft.com/office/officeart/2005/8/layout/orgChart1"/>
    <dgm:cxn modelId="{D1F4B5EC-4280-4C8C-A78C-53920466BA16}" type="presOf" srcId="{B05DC11E-BAE6-4A0C-9FDB-7033513A04B2}" destId="{9373AC34-28A9-4D88-8AD0-8B8282EB3325}" srcOrd="0" destOrd="0" presId="urn:microsoft.com/office/officeart/2005/8/layout/orgChart1"/>
    <dgm:cxn modelId="{5FBFAA9D-A792-4129-A779-5CF496A1B149}" type="presParOf" srcId="{33D86062-1055-4147-B86F-BCE9CF069A69}" destId="{9B86D060-95B7-4B7E-A816-F6D9448ABA3C}" srcOrd="0" destOrd="0" presId="urn:microsoft.com/office/officeart/2005/8/layout/orgChart1"/>
    <dgm:cxn modelId="{C7C5D715-927D-40EC-8025-4146DCE8C448}" type="presParOf" srcId="{9B86D060-95B7-4B7E-A816-F6D9448ABA3C}" destId="{10DEE50F-E8A7-482E-A900-AC8C13C2C757}" srcOrd="0" destOrd="0" presId="urn:microsoft.com/office/officeart/2005/8/layout/orgChart1"/>
    <dgm:cxn modelId="{F9125902-D126-4FAA-BC52-8EAEF58BC1E9}" type="presParOf" srcId="{10DEE50F-E8A7-482E-A900-AC8C13C2C757}" destId="{B782AEAA-BA27-4E66-91F2-37DA559D52E9}" srcOrd="0" destOrd="0" presId="urn:microsoft.com/office/officeart/2005/8/layout/orgChart1"/>
    <dgm:cxn modelId="{DE212DFC-F88E-4639-830A-B85ADDA31732}" type="presParOf" srcId="{10DEE50F-E8A7-482E-A900-AC8C13C2C757}" destId="{E8759DAD-46D4-429D-8AD2-45EFB2C4EAEF}" srcOrd="1" destOrd="0" presId="urn:microsoft.com/office/officeart/2005/8/layout/orgChart1"/>
    <dgm:cxn modelId="{3697C4CC-CC01-453C-B131-033CC829EE3F}" type="presParOf" srcId="{9B86D060-95B7-4B7E-A816-F6D9448ABA3C}" destId="{E53042C6-FCCF-4B90-82D1-126A30A474BC}" srcOrd="1" destOrd="0" presId="urn:microsoft.com/office/officeart/2005/8/layout/orgChart1"/>
    <dgm:cxn modelId="{30985803-7991-4C96-9572-6D8E5127A738}" type="presParOf" srcId="{E53042C6-FCCF-4B90-82D1-126A30A474BC}" destId="{5405A6B8-5491-4D56-B008-4BB1EFC94D4C}" srcOrd="0" destOrd="0" presId="urn:microsoft.com/office/officeart/2005/8/layout/orgChart1"/>
    <dgm:cxn modelId="{26259DA9-1CB8-4D2D-BB3C-516759C1B2CF}" type="presParOf" srcId="{E53042C6-FCCF-4B90-82D1-126A30A474BC}" destId="{FF5D0068-D199-4088-A90F-93C0F116FA04}" srcOrd="1" destOrd="0" presId="urn:microsoft.com/office/officeart/2005/8/layout/orgChart1"/>
    <dgm:cxn modelId="{571CF24F-53B1-4B42-A9E8-C645C12218CB}" type="presParOf" srcId="{FF5D0068-D199-4088-A90F-93C0F116FA04}" destId="{C69DFDBA-2103-4294-92D2-1524D0F92ECC}" srcOrd="0" destOrd="0" presId="urn:microsoft.com/office/officeart/2005/8/layout/orgChart1"/>
    <dgm:cxn modelId="{5D620BE7-2EB8-40E8-9DE3-83B8144C1D36}" type="presParOf" srcId="{C69DFDBA-2103-4294-92D2-1524D0F92ECC}" destId="{1516E5F2-DD19-4F5A-885D-5EE761373628}" srcOrd="0" destOrd="0" presId="urn:microsoft.com/office/officeart/2005/8/layout/orgChart1"/>
    <dgm:cxn modelId="{D2022B17-BAFF-49C5-9B2F-008822F34EE4}" type="presParOf" srcId="{C69DFDBA-2103-4294-92D2-1524D0F92ECC}" destId="{F6C56987-F8FA-401D-A41C-EC33D1D2689F}" srcOrd="1" destOrd="0" presId="urn:microsoft.com/office/officeart/2005/8/layout/orgChart1"/>
    <dgm:cxn modelId="{64CCB099-DE22-4307-B328-8EF7BCC4D092}" type="presParOf" srcId="{FF5D0068-D199-4088-A90F-93C0F116FA04}" destId="{7B4A2DF6-D1FC-40E2-BF35-C1817220DA20}" srcOrd="1" destOrd="0" presId="urn:microsoft.com/office/officeart/2005/8/layout/orgChart1"/>
    <dgm:cxn modelId="{D5DC6B63-642F-4A5A-A135-6EE66CA39B7C}" type="presParOf" srcId="{FF5D0068-D199-4088-A90F-93C0F116FA04}" destId="{9EA2CBA5-2FD4-4F3A-914D-E3F22DEF1EC4}" srcOrd="2" destOrd="0" presId="urn:microsoft.com/office/officeart/2005/8/layout/orgChart1"/>
    <dgm:cxn modelId="{0BD04822-2382-41D7-AC52-3144EF272BC2}" type="presParOf" srcId="{E53042C6-FCCF-4B90-82D1-126A30A474BC}" destId="{3A0C48AD-3E12-4199-AAC6-9CB05191C9DC}" srcOrd="2" destOrd="0" presId="urn:microsoft.com/office/officeart/2005/8/layout/orgChart1"/>
    <dgm:cxn modelId="{5B124B76-F907-4230-A15C-BF84A7D0CC61}" type="presParOf" srcId="{E53042C6-FCCF-4B90-82D1-126A30A474BC}" destId="{D210E0A1-DD3B-41E0-997C-061595CDD545}" srcOrd="3" destOrd="0" presId="urn:microsoft.com/office/officeart/2005/8/layout/orgChart1"/>
    <dgm:cxn modelId="{A9BEBE5E-DFBC-4417-9976-AD941913A2A4}" type="presParOf" srcId="{D210E0A1-DD3B-41E0-997C-061595CDD545}" destId="{556D1331-D023-40EF-8A31-7848172CEE16}" srcOrd="0" destOrd="0" presId="urn:microsoft.com/office/officeart/2005/8/layout/orgChart1"/>
    <dgm:cxn modelId="{F198714C-37CB-45F2-A1AA-F245146A8902}" type="presParOf" srcId="{556D1331-D023-40EF-8A31-7848172CEE16}" destId="{0AD06009-744F-4B56-93AC-40002B9C0100}" srcOrd="0" destOrd="0" presId="urn:microsoft.com/office/officeart/2005/8/layout/orgChart1"/>
    <dgm:cxn modelId="{C93905B9-4830-40E9-BE5C-F0C5969B709F}" type="presParOf" srcId="{556D1331-D023-40EF-8A31-7848172CEE16}" destId="{BE99DB73-7F8C-4BE1-A19D-BC3354831081}" srcOrd="1" destOrd="0" presId="urn:microsoft.com/office/officeart/2005/8/layout/orgChart1"/>
    <dgm:cxn modelId="{16DA88C5-9B10-432A-AF72-84D294103E93}" type="presParOf" srcId="{D210E0A1-DD3B-41E0-997C-061595CDD545}" destId="{32BAA660-18C2-459A-88F3-CCF04AA9B04D}" srcOrd="1" destOrd="0" presId="urn:microsoft.com/office/officeart/2005/8/layout/orgChart1"/>
    <dgm:cxn modelId="{898FC1AB-DD47-4EFD-A372-62B41CEC2D42}" type="presParOf" srcId="{D210E0A1-DD3B-41E0-997C-061595CDD545}" destId="{C3A3963A-C08B-4B4E-B31C-05891E5C626B}" srcOrd="2" destOrd="0" presId="urn:microsoft.com/office/officeart/2005/8/layout/orgChart1"/>
    <dgm:cxn modelId="{EB829611-13AA-4E98-A1D0-CF0AE74EE66A}" type="presParOf" srcId="{E53042C6-FCCF-4B90-82D1-126A30A474BC}" destId="{2F3F3378-2255-482C-A479-415FAC367158}" srcOrd="4" destOrd="0" presId="urn:microsoft.com/office/officeart/2005/8/layout/orgChart1"/>
    <dgm:cxn modelId="{68767C3E-EA09-4EF6-A0AA-243E84F939E4}" type="presParOf" srcId="{E53042C6-FCCF-4B90-82D1-126A30A474BC}" destId="{66194CD3-257D-411D-9A8F-28183B619293}" srcOrd="5" destOrd="0" presId="urn:microsoft.com/office/officeart/2005/8/layout/orgChart1"/>
    <dgm:cxn modelId="{71B91E18-DA29-4A2E-97D2-22A4C134AFAF}" type="presParOf" srcId="{66194CD3-257D-411D-9A8F-28183B619293}" destId="{133604EA-F264-46D8-8217-4E48B7ABAEC2}" srcOrd="0" destOrd="0" presId="urn:microsoft.com/office/officeart/2005/8/layout/orgChart1"/>
    <dgm:cxn modelId="{CB512B73-0596-4345-9080-D095263F0E27}" type="presParOf" srcId="{133604EA-F264-46D8-8217-4E48B7ABAEC2}" destId="{9373AC34-28A9-4D88-8AD0-8B8282EB3325}" srcOrd="0" destOrd="0" presId="urn:microsoft.com/office/officeart/2005/8/layout/orgChart1"/>
    <dgm:cxn modelId="{162B8F15-EFD2-4844-9406-49B946DABBDC}" type="presParOf" srcId="{133604EA-F264-46D8-8217-4E48B7ABAEC2}" destId="{285541ED-463A-4EFD-B3E7-22721A80FD5D}" srcOrd="1" destOrd="0" presId="urn:microsoft.com/office/officeart/2005/8/layout/orgChart1"/>
    <dgm:cxn modelId="{160182BB-1650-4250-8594-F8AD7ACB663A}" type="presParOf" srcId="{66194CD3-257D-411D-9A8F-28183B619293}" destId="{FC67FD49-4BF9-400F-A3AB-61577E8E6763}" srcOrd="1" destOrd="0" presId="urn:microsoft.com/office/officeart/2005/8/layout/orgChart1"/>
    <dgm:cxn modelId="{A0E7CFE4-5108-4654-8845-D0FCF8F67EC1}" type="presParOf" srcId="{66194CD3-257D-411D-9A8F-28183B619293}" destId="{D6FB5D57-EAE6-4BFE-BE37-6352A2B1F5AF}" srcOrd="2" destOrd="0" presId="urn:microsoft.com/office/officeart/2005/8/layout/orgChart1"/>
    <dgm:cxn modelId="{F40353D6-27F3-46C0-8B2E-4B6655D1CA13}" type="presParOf" srcId="{E53042C6-FCCF-4B90-82D1-126A30A474BC}" destId="{288094D9-40E2-4F2A-98E1-6D6EBC5301E6}" srcOrd="6" destOrd="0" presId="urn:microsoft.com/office/officeart/2005/8/layout/orgChart1"/>
    <dgm:cxn modelId="{D36D064E-37FB-449E-8544-6A420235F579}" type="presParOf" srcId="{E53042C6-FCCF-4B90-82D1-126A30A474BC}" destId="{92C09A05-18EA-4173-9A93-3C02788AD28D}" srcOrd="7" destOrd="0" presId="urn:microsoft.com/office/officeart/2005/8/layout/orgChart1"/>
    <dgm:cxn modelId="{E36432BF-4086-4364-B89A-A4EF04F1B73C}" type="presParOf" srcId="{92C09A05-18EA-4173-9A93-3C02788AD28D}" destId="{4A121132-C67F-4E86-B6D9-2659AD2ED043}" srcOrd="0" destOrd="0" presId="urn:microsoft.com/office/officeart/2005/8/layout/orgChart1"/>
    <dgm:cxn modelId="{1A157DAA-544A-42A1-BB65-D7D1F8819FA4}" type="presParOf" srcId="{4A121132-C67F-4E86-B6D9-2659AD2ED043}" destId="{16842F15-8800-47D1-977D-F51E8A7FBFF2}" srcOrd="0" destOrd="0" presId="urn:microsoft.com/office/officeart/2005/8/layout/orgChart1"/>
    <dgm:cxn modelId="{B80F96A3-1DB3-4965-BB44-4B681F4ED5E2}" type="presParOf" srcId="{4A121132-C67F-4E86-B6D9-2659AD2ED043}" destId="{90B4FC77-0C40-4BA2-A648-CA5A8C38E541}" srcOrd="1" destOrd="0" presId="urn:microsoft.com/office/officeart/2005/8/layout/orgChart1"/>
    <dgm:cxn modelId="{2FD88CF2-4B34-4CB4-B964-A61FA2E5B45E}" type="presParOf" srcId="{92C09A05-18EA-4173-9A93-3C02788AD28D}" destId="{9B3AD3E5-BB4B-4E72-AB80-0BEB8C75A854}" srcOrd="1" destOrd="0" presId="urn:microsoft.com/office/officeart/2005/8/layout/orgChart1"/>
    <dgm:cxn modelId="{86A809B3-7074-4A61-AB82-D58FBF10F4EC}" type="presParOf" srcId="{92C09A05-18EA-4173-9A93-3C02788AD28D}" destId="{0E9F6C78-8F37-40FA-A573-12B9E622D79E}" srcOrd="2" destOrd="0" presId="urn:microsoft.com/office/officeart/2005/8/layout/orgChart1"/>
    <dgm:cxn modelId="{B56E44DF-ED41-4544-9E0F-9E5934F4946F}" type="presParOf" srcId="{9B86D060-95B7-4B7E-A816-F6D9448ABA3C}" destId="{E5F9E2F0-2EB5-4DB8-96F6-CFFB7E025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094D9-40E2-4F2A-98E1-6D6EBC5301E6}">
      <dsp:nvSpPr>
        <dsp:cNvPr id="0" name=""/>
        <dsp:cNvSpPr/>
      </dsp:nvSpPr>
      <dsp:spPr>
        <a:xfrm>
          <a:off x="5547663" y="1347514"/>
          <a:ext cx="4240643" cy="167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353"/>
              </a:lnTo>
              <a:lnTo>
                <a:pt x="4240643" y="1474353"/>
              </a:lnTo>
              <a:lnTo>
                <a:pt x="4240643" y="1674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F3378-2255-482C-A479-415FAC367158}">
      <dsp:nvSpPr>
        <dsp:cNvPr id="0" name=""/>
        <dsp:cNvSpPr/>
      </dsp:nvSpPr>
      <dsp:spPr>
        <a:xfrm>
          <a:off x="5547663" y="1347514"/>
          <a:ext cx="1391515" cy="167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353"/>
              </a:lnTo>
              <a:lnTo>
                <a:pt x="1391515" y="1474353"/>
              </a:lnTo>
              <a:lnTo>
                <a:pt x="1391515" y="1674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C48AD-3E12-4199-AAC6-9CB05191C9DC}">
      <dsp:nvSpPr>
        <dsp:cNvPr id="0" name=""/>
        <dsp:cNvSpPr/>
      </dsp:nvSpPr>
      <dsp:spPr>
        <a:xfrm>
          <a:off x="3994098" y="1347514"/>
          <a:ext cx="1553565" cy="1674215"/>
        </a:xfrm>
        <a:custGeom>
          <a:avLst/>
          <a:gdLst/>
          <a:ahLst/>
          <a:cxnLst/>
          <a:rect l="0" t="0" r="0" b="0"/>
          <a:pathLst>
            <a:path>
              <a:moveTo>
                <a:pt x="1553565" y="0"/>
              </a:moveTo>
              <a:lnTo>
                <a:pt x="1553565" y="1474353"/>
              </a:lnTo>
              <a:lnTo>
                <a:pt x="0" y="1474353"/>
              </a:lnTo>
              <a:lnTo>
                <a:pt x="0" y="1674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5A6B8-5491-4D56-B008-4BB1EFC94D4C}">
      <dsp:nvSpPr>
        <dsp:cNvPr id="0" name=""/>
        <dsp:cNvSpPr/>
      </dsp:nvSpPr>
      <dsp:spPr>
        <a:xfrm>
          <a:off x="1121044" y="1347514"/>
          <a:ext cx="4426619" cy="1674215"/>
        </a:xfrm>
        <a:custGeom>
          <a:avLst/>
          <a:gdLst/>
          <a:ahLst/>
          <a:cxnLst/>
          <a:rect l="0" t="0" r="0" b="0"/>
          <a:pathLst>
            <a:path>
              <a:moveTo>
                <a:pt x="4426619" y="0"/>
              </a:moveTo>
              <a:lnTo>
                <a:pt x="4426619" y="1474353"/>
              </a:lnTo>
              <a:lnTo>
                <a:pt x="0" y="1474353"/>
              </a:lnTo>
              <a:lnTo>
                <a:pt x="0" y="1674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2AEAA-BA27-4E66-91F2-37DA559D52E9}">
      <dsp:nvSpPr>
        <dsp:cNvPr id="0" name=""/>
        <dsp:cNvSpPr/>
      </dsp:nvSpPr>
      <dsp:spPr>
        <a:xfrm>
          <a:off x="3853376" y="395791"/>
          <a:ext cx="3388574" cy="951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Relationships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376" y="395791"/>
        <a:ext cx="3388574" cy="951723"/>
      </dsp:txXfrm>
    </dsp:sp>
    <dsp:sp modelId="{1516E5F2-DD19-4F5A-885D-5EE761373628}">
      <dsp:nvSpPr>
        <dsp:cNvPr id="0" name=""/>
        <dsp:cNvSpPr/>
      </dsp:nvSpPr>
      <dsp:spPr>
        <a:xfrm>
          <a:off x="7127" y="3021730"/>
          <a:ext cx="2227833" cy="104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Association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7" y="3021730"/>
        <a:ext cx="2227833" cy="1044060"/>
      </dsp:txXfrm>
    </dsp:sp>
    <dsp:sp modelId="{0AD06009-744F-4B56-93AC-40002B9C0100}">
      <dsp:nvSpPr>
        <dsp:cNvPr id="0" name=""/>
        <dsp:cNvSpPr/>
      </dsp:nvSpPr>
      <dsp:spPr>
        <a:xfrm>
          <a:off x="2634684" y="3021730"/>
          <a:ext cx="2718827" cy="104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Generalization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684" y="3021730"/>
        <a:ext cx="2718827" cy="1044060"/>
      </dsp:txXfrm>
    </dsp:sp>
    <dsp:sp modelId="{9373AC34-28A9-4D88-8AD0-8B8282EB3325}">
      <dsp:nvSpPr>
        <dsp:cNvPr id="0" name=""/>
        <dsp:cNvSpPr/>
      </dsp:nvSpPr>
      <dsp:spPr>
        <a:xfrm>
          <a:off x="5753236" y="3021730"/>
          <a:ext cx="2371886" cy="104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Aggregation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3236" y="3021730"/>
        <a:ext cx="2371886" cy="1044060"/>
      </dsp:txXfrm>
    </dsp:sp>
    <dsp:sp modelId="{16842F15-8800-47D1-977D-F51E8A7FBFF2}">
      <dsp:nvSpPr>
        <dsp:cNvPr id="0" name=""/>
        <dsp:cNvSpPr/>
      </dsp:nvSpPr>
      <dsp:spPr>
        <a:xfrm>
          <a:off x="8524846" y="3021730"/>
          <a:ext cx="2526921" cy="104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Composition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4846" y="3021730"/>
        <a:ext cx="2526921" cy="104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11/21/2025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7739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39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33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 between the actors and system from outside </a:t>
            </a:r>
            <a:r>
              <a:rPr lang="ar-SA" dirty="0"/>
              <a:t>يعنى</a:t>
            </a:r>
            <a:r>
              <a:rPr lang="ar-SA" baseline="0" dirty="0"/>
              <a:t> من بره)</a:t>
            </a:r>
            <a:r>
              <a:rPr lang="en-US" dirty="0"/>
              <a:t>),</a:t>
            </a:r>
            <a:r>
              <a:rPr lang="en-US" baseline="0" dirty="0"/>
              <a:t> not from inside with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4761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714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elements and the relationships between them do not change over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242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813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7900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/credits the</a:t>
            </a:r>
            <a:r>
              <a:rPr lang="en-US" baseline="0" dirty="0"/>
              <a:t> / symbol refer that credits is computed not stored directly in DB, like age is derived from date of birth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257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972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0062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9219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9488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33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2756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9753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classes often have common characteristics.</a:t>
            </a:r>
            <a:r>
              <a:rPr lang="en-US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64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082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22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51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342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2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27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(a), registration is asynchronous via e-mail, and the student doesn’t wait for confirmation. In case (b), registration is synchronous, as the student registers directly with the professor and waits for a response. Register(course) is</a:t>
            </a:r>
            <a:r>
              <a:rPr lang="en-US" baseline="0" dirty="0"/>
              <a:t> a function implemented in class Professor.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155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1284500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656588" y="3781708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2590086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77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926" y="3201745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66926" y="2706357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15938" y="1166957"/>
            <a:ext cx="11150600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1241787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20079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14217" y="13576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1197330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2023623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114217" y="2228364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1979166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2802004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114217" y="3006745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2757547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3583808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114217" y="3788549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3539351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4368127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14217" y="450936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4323670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5154771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2114217" y="5270612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5110314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5929749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2114217" y="613449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5910692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6459865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975031" y="6459865"/>
            <a:ext cx="24128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– Fatma ElSayed</a:t>
            </a:r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9.wdp"/><Relationship Id="rId5" Type="http://schemas.openxmlformats.org/officeDocument/2006/relationships/image" Target="../media/image29.png"/><Relationship Id="rId4" Type="http://schemas.microsoft.com/office/2007/relationships/hdphoto" Target="../media/hdphoto1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3.wdp"/><Relationship Id="rId5" Type="http://schemas.openxmlformats.org/officeDocument/2006/relationships/image" Target="../media/image35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microsoft.com/office/2007/relationships/hdphoto" Target="../media/hdphoto27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6.wdp"/><Relationship Id="rId9" Type="http://schemas.microsoft.com/office/2007/relationships/hdphoto" Target="../media/hdphoto2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43.png"/><Relationship Id="rId4" Type="http://schemas.microsoft.com/office/2007/relationships/hdphoto" Target="../media/hdphoto2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2.wdp"/><Relationship Id="rId5" Type="http://schemas.openxmlformats.org/officeDocument/2006/relationships/image" Target="../media/image45.png"/><Relationship Id="rId4" Type="http://schemas.microsoft.com/office/2007/relationships/hdphoto" Target="../media/hdphoto3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3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096" y="1743078"/>
            <a:ext cx="7882004" cy="1893887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</a:t>
            </a:r>
            <a:endParaRPr lang="en-US" sz="32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 txBox="1">
            <a:spLocks/>
          </p:cNvSpPr>
          <p:nvPr/>
        </p:nvSpPr>
        <p:spPr>
          <a:xfrm>
            <a:off x="2062096" y="4079889"/>
            <a:ext cx="7882004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Fatma ElSayed</a:t>
            </a:r>
          </a:p>
          <a:p>
            <a:pPr algn="ctr">
              <a:spcAft>
                <a:spcPts val="1200"/>
              </a:spcAft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Yousry </a:t>
            </a:r>
          </a:p>
          <a:p>
            <a:pPr algn="ctr">
              <a:spcBef>
                <a:spcPts val="1200"/>
              </a:spcBef>
            </a:pPr>
            <a:r>
              <a:rPr lang="en-US" sz="2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Department 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 Lifeline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700" y="1299780"/>
            <a:ext cx="102579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diagram is a two-dimensional diagram.</a:t>
            </a:r>
          </a:p>
          <a:p>
            <a:pPr marL="85566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top-to-bottom dimension shows the passage of time.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[vertical]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85566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left-to-right dimension is the layout of the objects.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[horizontal]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359" y="2883365"/>
            <a:ext cx="4048690" cy="3572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05"/>
          <a:stretch/>
        </p:blipFill>
        <p:spPr>
          <a:xfrm>
            <a:off x="5312229" y="2883365"/>
            <a:ext cx="6198697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Exchanging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766"/>
          <a:stretch/>
        </p:blipFill>
        <p:spPr>
          <a:xfrm>
            <a:off x="609600" y="3450643"/>
            <a:ext cx="2124592" cy="2944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599" y="2801935"/>
            <a:ext cx="2394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On one lifeline</a:t>
            </a:r>
            <a:endParaRPr lang="ar-EG" sz="24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27200" y="4839648"/>
            <a:ext cx="1005840" cy="10972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8526" y="4522607"/>
            <a:ext cx="157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..Happens before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17"/>
          <a:stretch/>
        </p:blipFill>
        <p:spPr>
          <a:xfrm>
            <a:off x="4296229" y="1364083"/>
            <a:ext cx="3118318" cy="30168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20" y="3045335"/>
            <a:ext cx="3289994" cy="2954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5612" y="4467173"/>
            <a:ext cx="3106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On different lifelines</a:t>
            </a:r>
            <a:endParaRPr lang="ar-EG" sz="2400" b="1" i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322" y="1657038"/>
            <a:ext cx="31067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On different lifelines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which exchange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messages:</a:t>
            </a:r>
            <a:endParaRPr lang="ar-EG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Exchanging Messages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02937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message is shown as an arrow from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the arrow expresses the type of communication involved, and there are two types of messages:</a:t>
            </a:r>
          </a:p>
          <a:p>
            <a:pPr marL="855663" indent="-282575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message is represented by an arrow with a continuous line and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triangular arrowhead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208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sender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until it has received a response message before continuing.</a:t>
            </a:r>
          </a:p>
          <a:p>
            <a:pPr marL="13208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response message is represented by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dashed 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open arrowhead.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92488" y="5807811"/>
            <a:ext cx="1447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192488" y="6581662"/>
            <a:ext cx="1371600" cy="158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4538" y="5364159"/>
            <a:ext cx="1663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Book Antiqua" pitchFamily="18" charset="0"/>
              </a:rPr>
              <a:t>Call message</a:t>
            </a:r>
            <a:endParaRPr lang="ar-EG" sz="20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191" y="6136422"/>
            <a:ext cx="30597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Book Antiqua" pitchFamily="18" charset="0"/>
              </a:rPr>
              <a:t>Return from message</a:t>
            </a:r>
            <a:endParaRPr lang="ar-EG" sz="20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Exchanging Messages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02937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message is represented by an arrow with a continuous line and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arrowhead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9775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sender continues after having sent the message.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58"/>
          <a:stretch/>
        </p:blipFill>
        <p:spPr>
          <a:xfrm>
            <a:off x="1596571" y="2834377"/>
            <a:ext cx="4435079" cy="3621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9942" y="2905389"/>
            <a:ext cx="4221013" cy="3479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883" y="4927992"/>
            <a:ext cx="2062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8855" y="4927992"/>
            <a:ext cx="196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Synchronous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1710" y="6383166"/>
            <a:ext cx="329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for a course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" y="2259466"/>
            <a:ext cx="3212072" cy="3604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964" y="250762"/>
            <a:ext cx="2876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Message to Self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2180" y="6396335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Soda Machine: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buying soda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5781" y="250762"/>
            <a:ext cx="8936219" cy="59181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8899" y="3582650"/>
            <a:ext cx="1723282" cy="9293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46696" y="3000531"/>
            <a:ext cx="806970" cy="702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267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Sequence Diagram: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72" t="3444" r="1797" b="4186"/>
          <a:stretch/>
        </p:blipFill>
        <p:spPr>
          <a:xfrm>
            <a:off x="1117598" y="1303168"/>
            <a:ext cx="9054677" cy="5339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534" y="4028076"/>
            <a:ext cx="2016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Process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Alternatives and Iterations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857" y="1378635"/>
            <a:ext cx="1024609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sequence diagram, you can use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fragments (operators)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describe a number of possible execution paths.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use an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fragment to represent alternative sequences, each operand represents an alternative path in the execution.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operand has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" b="4656"/>
          <a:stretch/>
        </p:blipFill>
        <p:spPr>
          <a:xfrm>
            <a:off x="3040292" y="2173959"/>
            <a:ext cx="2333002" cy="208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851"/>
          <a:stretch/>
        </p:blipFill>
        <p:spPr>
          <a:xfrm>
            <a:off x="5997593" y="2209632"/>
            <a:ext cx="2294895" cy="194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5755"/>
          <a:stretch/>
        </p:blipFill>
        <p:spPr>
          <a:xfrm>
            <a:off x="5596799" y="5158478"/>
            <a:ext cx="2695689" cy="16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6692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Alternatives and Iterations: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057" y="1345699"/>
            <a:ext cx="9371168" cy="4993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642" y="5206164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6571" y="5094514"/>
            <a:ext cx="841829" cy="35699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9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96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System Sequence Diagram (SSD)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913" y="2054162"/>
            <a:ext cx="466585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use case scenario, an SSD shows:</a:t>
            </a:r>
          </a:p>
          <a:p>
            <a:pPr marL="623888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(as a black box).</a:t>
            </a:r>
          </a:p>
          <a:p>
            <a:pPr marL="623888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actors that interact with System.</a:t>
            </a:r>
          </a:p>
          <a:p>
            <a:pPr marL="623888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events that the actors generate.</a:t>
            </a:r>
          </a:p>
          <a:p>
            <a:pPr marL="623888" indent="-342900"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1777" y="1458845"/>
            <a:ext cx="5471919" cy="47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96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System Sequence Diagram (SSD)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94999" y="1250971"/>
            <a:ext cx="6119859" cy="5204768"/>
            <a:chOff x="3894999" y="1250971"/>
            <a:chExt cx="6119859" cy="5204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2814" y="1250971"/>
              <a:ext cx="5992044" cy="52047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999" y="2729574"/>
              <a:ext cx="657317" cy="26673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09242" y="2314075"/>
            <a:ext cx="3213572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events are:</a:t>
            </a:r>
          </a:p>
          <a:p>
            <a:pPr marL="566738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coins()</a:t>
            </a:r>
          </a:p>
          <a:p>
            <a:pPr marL="566738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choices()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881" y="1381985"/>
            <a:ext cx="14622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5409" y="1919633"/>
            <a:ext cx="6096000" cy="4723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Software Engineering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Processes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Engineering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1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2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3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Strategies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Techniques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Metrics for Software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3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0596" y="2875126"/>
            <a:ext cx="3741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 Diagram</a:t>
            </a:r>
          </a:p>
        </p:txBody>
      </p:sp>
    </p:spTree>
    <p:extLst>
      <p:ext uri="{BB962C8B-B14F-4D97-AF65-F5344CB8AC3E}">
        <p14:creationId xmlns:p14="http://schemas.microsoft.com/office/powerpoint/2010/main" val="386122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Structural Models: Class Diagram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1890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diagrams are used when developing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model to show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system and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these classes.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 model captures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structure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system by characterizing:</a:t>
            </a:r>
          </a:p>
          <a:p>
            <a:pPr marL="1146175" indent="-342900" algn="just">
              <a:lnSpc>
                <a:spcPct val="120000"/>
              </a:lnSpc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and 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system,</a:t>
            </a:r>
          </a:p>
          <a:p>
            <a:pPr marL="1146175" indent="-342900" algn="just">
              <a:lnSpc>
                <a:spcPct val="120000"/>
              </a:lnSpc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class of objects, and</a:t>
            </a:r>
          </a:p>
          <a:p>
            <a:pPr marL="1146175" indent="-342900" algn="just">
              <a:lnSpc>
                <a:spcPct val="120000"/>
              </a:lnSpc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the objects.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models are 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widely used UML diagram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OO systems we build the system around objects, not functionality.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8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85279"/>
            <a:ext cx="101890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something in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a patient, a course, a doctor, etc.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often appear 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nouns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problem description or discussion with the customer.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objects depends on the analyst’s judgment and the problem at hand. There can be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correct representation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376950"/>
            <a:ext cx="10189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 is the description of 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(having similar attributes, operations, relationships, and behavior).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instances of classes.</a:t>
            </a:r>
          </a:p>
        </p:txBody>
      </p:sp>
    </p:spTree>
    <p:extLst>
      <p:ext uri="{BB962C8B-B14F-4D97-AF65-F5344CB8AC3E}">
        <p14:creationId xmlns:p14="http://schemas.microsoft.com/office/powerpoint/2010/main" val="49814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3637" y="6534037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9560" y="1872068"/>
            <a:ext cx="3316743" cy="313464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rot="10800000" flipV="1">
            <a:off x="5443405" y="3281512"/>
            <a:ext cx="812800" cy="192611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64555" y="2772425"/>
            <a:ext cx="14237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endParaRPr lang="en-US" sz="2200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H="1" flipV="1">
            <a:off x="1239658" y="4446034"/>
            <a:ext cx="812800" cy="192611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9666" y="3948805"/>
            <a:ext cx="1532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0720" y="2131005"/>
            <a:ext cx="2366926" cy="1668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0720" y="4764228"/>
            <a:ext cx="3536441" cy="20044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50792" y="154758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2683" y="4255278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object of that class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 flipH="1" flipV="1">
            <a:off x="1232817" y="2155340"/>
            <a:ext cx="812800" cy="192611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9233" y="1700118"/>
            <a:ext cx="15552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name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04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00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 Attributes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547" y="1401140"/>
            <a:ext cx="105121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attribute allows you to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that is known for all instances.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Attribute declaration may include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visibility, 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value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111" y="2655847"/>
            <a:ext cx="6140971" cy="172354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permitted to access the attribute</a:t>
            </a:r>
          </a:p>
          <a:p>
            <a:pPr marL="7493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public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everybody</a:t>
            </a:r>
          </a:p>
          <a:p>
            <a:pPr marL="7493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...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private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only the object itself</a:t>
            </a:r>
          </a:p>
          <a:p>
            <a:pPr marL="7493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protected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class itself and subclasses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3273" y="5213743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>
            <a:off x="3687582" y="4841539"/>
            <a:ext cx="82296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45081"/>
          <a:stretch/>
        </p:blipFill>
        <p:spPr>
          <a:xfrm>
            <a:off x="8150871" y="3865035"/>
            <a:ext cx="3602934" cy="19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508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 Attributes &amp; 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840" y="1401140"/>
            <a:ext cx="10459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enable objects to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one another and to act and react.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operation may include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type: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6"/>
          <a:stretch/>
        </p:blipFill>
        <p:spPr>
          <a:xfrm>
            <a:off x="1251529" y="2755357"/>
            <a:ext cx="5240725" cy="2446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231" y="2515514"/>
            <a:ext cx="3819293" cy="37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Relationships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3338742"/>
              </p:ext>
            </p:extLst>
          </p:nvPr>
        </p:nvGraphicFramePr>
        <p:xfrm>
          <a:off x="599260" y="1121927"/>
          <a:ext cx="11058896" cy="57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89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351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Associations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2458" y="1439210"/>
            <a:ext cx="10261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association is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classes and represented by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name.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"reading direction arrow" indicates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read the association name.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120" y="1974771"/>
            <a:ext cx="4611871" cy="11508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338930" y="3811566"/>
            <a:ext cx="7198938" cy="2618262"/>
            <a:chOff x="4338930" y="3811566"/>
            <a:chExt cx="7198938" cy="26182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84865" y="3811566"/>
              <a:ext cx="2353003" cy="25911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8930" y="3855108"/>
              <a:ext cx="2353003" cy="257472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706443" y="4833258"/>
              <a:ext cx="24688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3291" t="986" r="33018" b="10807"/>
            <a:stretch/>
          </p:blipFill>
          <p:spPr>
            <a:xfrm>
              <a:off x="7068458" y="4528457"/>
              <a:ext cx="1749635" cy="2467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665159" y="452845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68121" y="452845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226505" y="5841424"/>
            <a:ext cx="1612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en-US" sz="2200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8032976" y="5107148"/>
            <a:ext cx="835145" cy="734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965241" y="5107147"/>
            <a:ext cx="770873" cy="734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Multiplicity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72456" y="1378636"/>
            <a:ext cx="9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Multiplicity: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Number of objects that may be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exactly one object of the opposite side.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49" y="2419742"/>
            <a:ext cx="5546407" cy="857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13" y="2481663"/>
            <a:ext cx="4947683" cy="73352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240091" y="3750296"/>
            <a:ext cx="3826021" cy="2619741"/>
            <a:chOff x="1942961" y="3518067"/>
            <a:chExt cx="3826021" cy="2619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2961" y="3518067"/>
              <a:ext cx="2410161" cy="261974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275945" y="3649261"/>
              <a:ext cx="1493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Zero or more</a:t>
              </a:r>
              <a:endParaRPr lang="en-US" b="1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72147" y="4643271"/>
              <a:ext cx="143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 or more</a:t>
              </a:r>
              <a:endParaRPr lang="en-US" b="1" i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50829" y="5671017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 to 40</a:t>
              </a:r>
              <a:endParaRPr lang="en-US" b="1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99780" y="4621451"/>
            <a:ext cx="3430008" cy="877429"/>
            <a:chOff x="7214294" y="4228660"/>
            <a:chExt cx="3430008" cy="877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b="47963"/>
            <a:stretch/>
          </p:blipFill>
          <p:spPr>
            <a:xfrm>
              <a:off x="7214294" y="4228660"/>
              <a:ext cx="2457793" cy="87742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510658" y="4482708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Exactly 5 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0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34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Aggregation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7528" y="1319290"/>
            <a:ext cx="1026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aggregation is a special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association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used to express that instances of one class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parts 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instance of another class. 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a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association end of the class that stands for the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“whole”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Expresses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belonging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parts to a whole, meaning that parts also exist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whole.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49"/>
          <a:stretch/>
        </p:blipFill>
        <p:spPr>
          <a:xfrm>
            <a:off x="2338466" y="3942413"/>
            <a:ext cx="7681917" cy="842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72" t="12901"/>
          <a:stretch/>
        </p:blipFill>
        <p:spPr>
          <a:xfrm>
            <a:off x="2338467" y="4826834"/>
            <a:ext cx="7681916" cy="7434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16120" y="4484343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8928" y="4484344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262" y="5888970"/>
            <a:ext cx="4004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multiplicity at the aggregating end may be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6577" y="3942413"/>
            <a:ext cx="434715" cy="1439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881" y="1381985"/>
            <a:ext cx="14622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5409" y="1919633"/>
            <a:ext cx="6096000" cy="4723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Software Engineering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Processes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Engineering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1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2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Modelling Part 3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Strategies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Techniques</a:t>
            </a:r>
          </a:p>
          <a:p>
            <a:pPr marL="342900" indent="-342900">
              <a:lnSpc>
                <a:spcPct val="114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Metrics for Software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3785" y="4138041"/>
            <a:ext cx="781624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498" y="1349270"/>
            <a:ext cx="1026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of aggregation</a:t>
            </a:r>
          </a:p>
          <a:p>
            <a:pPr marL="855663" indent="-288925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 object may belong to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whole</a:t>
            </a:r>
          </a:p>
          <a:p>
            <a:pPr marL="855663" indent="-288925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 time of the part is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upon the whole.</a:t>
            </a:r>
          </a:p>
          <a:p>
            <a:pPr marL="855663" indent="-288925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must manage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its parts.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6581" y="3226707"/>
            <a:ext cx="5012780" cy="2574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8340" y="3685965"/>
            <a:ext cx="2755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multiplicity at the composition end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zero or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11976" y="4018082"/>
            <a:ext cx="1049311" cy="17571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57" t="10101" r="1331"/>
          <a:stretch/>
        </p:blipFill>
        <p:spPr>
          <a:xfrm>
            <a:off x="2453153" y="5973586"/>
            <a:ext cx="7749916" cy="8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72458" y="1439210"/>
            <a:ext cx="1026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generalization relationship is also referred to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3028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 might have no parents, which is a </a:t>
            </a:r>
            <a:r>
              <a:rPr lang="en-US" sz="2400" b="1" dirty="0">
                <a:solidFill>
                  <a:srgbClr val="007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class or root class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3028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class might have no children, in which case it's a </a:t>
            </a:r>
            <a:r>
              <a:rPr lang="en-US" sz="2400" b="1" dirty="0">
                <a:solidFill>
                  <a:srgbClr val="007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 class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3028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class has exactly one parent, it has a </a:t>
            </a:r>
            <a:r>
              <a:rPr lang="en-US" sz="2400" b="1" dirty="0">
                <a:solidFill>
                  <a:srgbClr val="007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inheritance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3028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class has more than one parent, it has </a:t>
            </a:r>
            <a:r>
              <a:rPr lang="en-US" sz="2400" b="1" dirty="0">
                <a:solidFill>
                  <a:srgbClr val="0072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inheritance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0236" y="3850893"/>
            <a:ext cx="4043411" cy="2899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2458" y="5069585"/>
            <a:ext cx="522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Inheritance is called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“is-a”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56959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2825" y="2628384"/>
            <a:ext cx="381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1522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822" y="2928421"/>
            <a:ext cx="6190797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Chapter 5: System Modelling 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1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0596" y="2875126"/>
            <a:ext cx="4713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Sequence Diagram</a:t>
            </a:r>
          </a:p>
        </p:txBody>
      </p:sp>
    </p:spTree>
    <p:extLst>
      <p:ext uri="{BB962C8B-B14F-4D97-AF65-F5344CB8AC3E}">
        <p14:creationId xmlns:p14="http://schemas.microsoft.com/office/powerpoint/2010/main" val="312474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52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Interaction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18903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systems involve interaction of some kind. This can be:</a:t>
            </a:r>
          </a:p>
          <a:p>
            <a:pPr marL="798513" indent="-342900" algn="just">
              <a:buFont typeface="Courier New" panose="02070309020205020404" pitchFamily="49" charset="0"/>
              <a:buChar char="o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interaction, which involves 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inputs and outputs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(helps to identify user requirements).</a:t>
            </a:r>
          </a:p>
          <a:p>
            <a:pPr marL="798513" indent="-342900" algn="just">
              <a:buFont typeface="Courier New" panose="02070309020205020404" pitchFamily="49" charset="0"/>
              <a:buChar char="o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developed and 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systems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(highlights the communication problems that may arise).</a:t>
            </a:r>
          </a:p>
          <a:p>
            <a:pPr marL="798513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components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(helps us understand if a proposed system structure is likely to deliver the required system performance and dependability).</a:t>
            </a:r>
          </a:p>
          <a:p>
            <a:pPr algn="just">
              <a:spcAft>
                <a:spcPts val="12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related approaches to interaction modelling:</a:t>
            </a:r>
          </a:p>
          <a:p>
            <a:pPr marL="682625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modelling,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mostly used to model interactions between a system and external actors.</a:t>
            </a:r>
          </a:p>
          <a:p>
            <a:pPr marL="682625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diagrams,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used to model interactions between system components, although external agents may also be included.</a:t>
            </a:r>
          </a:p>
        </p:txBody>
      </p:sp>
    </p:spTree>
    <p:extLst>
      <p:ext uri="{BB962C8B-B14F-4D97-AF65-F5344CB8AC3E}">
        <p14:creationId xmlns:p14="http://schemas.microsoft.com/office/powerpoint/2010/main" val="9870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Sequence Diagram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18903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sequence of interactions that take place during a particular use case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fulfill a specific task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diagram represent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flows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Use Case requires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diagrams to describe its behavior.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diagrams are interaction diagrams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by time.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286909"/>
            <a:ext cx="77433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Shows, step-by-step, flows through a use case: </a:t>
            </a:r>
          </a:p>
          <a:p>
            <a:pPr marL="966788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are needed for the flow.</a:t>
            </a:r>
          </a:p>
          <a:p>
            <a:pPr marL="966788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messages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objects send to each other.</a:t>
            </a:r>
          </a:p>
          <a:p>
            <a:pPr marL="966788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actor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initiates the flow.</a:t>
            </a:r>
          </a:p>
          <a:p>
            <a:pPr marL="966788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order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messages are sent.</a:t>
            </a:r>
          </a:p>
        </p:txBody>
      </p:sp>
    </p:spTree>
    <p:extLst>
      <p:ext uri="{BB962C8B-B14F-4D97-AF65-F5344CB8AC3E}">
        <p14:creationId xmlns:p14="http://schemas.microsoft.com/office/powerpoint/2010/main" val="117558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 Lifeline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6226629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shown as 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usually dashed line that represents the lifetime of the object associated with it.</a:t>
            </a:r>
          </a:p>
          <a:p>
            <a:pPr marL="342900" indent="-342900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line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lifeline, a rectangle which contains an expression in the form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roleName:Class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expression indicates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and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object associated with the lifeline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89371" y="2075543"/>
            <a:ext cx="4387313" cy="4238170"/>
            <a:chOff x="7489371" y="2075543"/>
            <a:chExt cx="4387313" cy="42381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-1" t="5226" r="2893"/>
            <a:stretch/>
          </p:blipFill>
          <p:spPr>
            <a:xfrm>
              <a:off x="7489371" y="2075543"/>
              <a:ext cx="4354286" cy="42381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08309" y="5538331"/>
              <a:ext cx="1258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1" dirty="0">
                  <a:solidFill>
                    <a:srgbClr val="C00000"/>
                  </a:solidFill>
                  <a:latin typeface="Book Antiqua" pitchFamily="18" charset="0"/>
                </a:rPr>
                <a:t>Inactive</a:t>
              </a:r>
              <a:endParaRPr lang="ar-EG" sz="2000" b="1" i="1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50707" y="4896557"/>
              <a:ext cx="102597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1" dirty="0">
                  <a:solidFill>
                    <a:srgbClr val="C00000"/>
                  </a:solidFill>
                  <a:latin typeface="Book Antiqua" pitchFamily="18" charset="0"/>
                </a:rPr>
                <a:t>Active</a:t>
              </a:r>
              <a:endParaRPr lang="ar-EG" sz="2000" b="1" i="1" dirty="0">
                <a:solidFill>
                  <a:srgbClr val="C00000"/>
                </a:solidFill>
                <a:latin typeface="Book Antiqua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10363200" y="4896557"/>
              <a:ext cx="487507" cy="2000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477829" y="5738386"/>
              <a:ext cx="47897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00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Object Lifeline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0765"/>
            <a:ext cx="10449296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class is omitted, the colon can also be omitted; if only the class is specified, it must be preceded by a colon.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706" y="2724982"/>
            <a:ext cx="2826064" cy="3268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88" t="3210"/>
          <a:stretch/>
        </p:blipFill>
        <p:spPr>
          <a:xfrm>
            <a:off x="7796012" y="2724982"/>
            <a:ext cx="2837986" cy="3371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802985"/>
            <a:ext cx="2695921" cy="3072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0405" y="4674706"/>
            <a:ext cx="205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Role / Class</a:t>
            </a:r>
            <a:endParaRPr lang="ar-EG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3975" y="4674708"/>
            <a:ext cx="205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Role</a:t>
            </a:r>
            <a:endParaRPr lang="ar-EG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5777" y="4674707"/>
            <a:ext cx="205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ok Antiqua" pitchFamily="18" charset="0"/>
              </a:rPr>
              <a:t>Class</a:t>
            </a:r>
            <a:endParaRPr lang="ar-EG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71af3243-3dd4-4a8d-8c0d-dd76da1f02a5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1458</Words>
  <Application>Microsoft Office PowerPoint</Application>
  <PresentationFormat>Widescreen</PresentationFormat>
  <Paragraphs>237</Paragraphs>
  <Slides>32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Corbel</vt:lpstr>
      <vt:lpstr>Courier New</vt:lpstr>
      <vt:lpstr>Times New Roman</vt:lpstr>
      <vt:lpstr>Wingdings</vt:lpstr>
      <vt:lpstr>Office Theme</vt:lpstr>
      <vt:lpstr>Software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2024-08-04T10:55:04Z</dcterms:created>
  <dcterms:modified xsi:type="dcterms:W3CDTF">2025-11-21T21:20:52Z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